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0FD8-F657-4356-9049-8C8482DDD14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F3A2-726D-4E85-828E-344588D8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2020-11-09T11:25:02Z</dcterms:created>
  <dcterms:modified xsi:type="dcterms:W3CDTF">2020-11-09T11:30:05Z</dcterms:modified>
</cp:coreProperties>
</file>